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81"/>
    <p:restoredTop sz="93846"/>
  </p:normalViewPr>
  <p:slideViewPr>
    <p:cSldViewPr snapToGrid="0">
      <p:cViewPr varScale="1">
        <p:scale>
          <a:sx n="77" d="100"/>
          <a:sy n="77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633B-1D8F-EE22-0FB1-FD391B0D2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BF251-B3B1-93B6-D78D-619910AA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634E0-F41B-5DFD-C592-A94C90E42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0CE70-8EEA-83DE-F4A6-6FC0F089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383C-677E-7F84-114F-A072E612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9D18-2633-B8EB-EF73-EF024B5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71799-EDD1-9F71-C791-2942A34E8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CEA55-A6A7-4DB5-8042-A901C1F3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52DB4-DB5E-3707-46A2-E022AD4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5C42C-C5E5-11DD-BC39-3CD06C32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79494-CCB3-1EC1-1817-0740622EE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8F861-5F03-68D1-75DF-102C4B8BA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26814-954A-FDD2-824B-3F56952BC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74A28-44ED-CFB4-4E55-AF01F5C9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415C6-0243-296C-99A8-35B28BA7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1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84DA-F714-C5C1-11ED-A5D83DAD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CD54-6C8A-7416-D0E9-8B06A143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21AC-40E5-5DFF-A255-7CCBA00C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CCBAC-2525-414A-3161-33092888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85F3-DBFC-DFB1-C4DD-C57A1B6E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3B1F-2D19-C4D1-209F-7007868B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07C38-2C67-4335-71E2-74BD21C9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17D8F-9AFA-2FEA-9025-84486E25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98A2-9F7B-6313-88F1-D2DB5E2C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E04FA-DE63-B212-17F5-A0F38216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FB20-C532-2CCB-5624-FE5E5105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CAA37-0A27-FEFF-30CC-895D981BF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9F9FF-3756-1BD1-71E0-0D82F853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4BCA3-CB69-811E-E5DC-6B34B5AF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881F5-EF74-3691-D489-94240E3C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DA5BB-15FD-0950-2D42-76ED1CC3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2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F56A-E3C6-BE66-8280-782CC8F0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DC6B2-EF83-C0A3-8AEF-9FBD3D2C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36E62-3140-8896-5E78-443FBFB0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D5821-612D-E403-C7D2-6C1D67950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01BAF-12CE-C727-A892-C9BA3BA3C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00BDED-9B9C-1650-D683-E1F9F5C2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BCB14-43B1-9458-041F-6894131D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124199-F6C0-7395-3261-03B1C7DD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E58C-210E-DF90-4ACE-36BD54F3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067F1-3BF7-E36E-FBCB-618C90C8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E499C-954D-B3B8-EBE6-D65F00106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76983-7098-D9AE-5EC6-9371A25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28E2B-9864-CC5C-0FFB-5CD471C4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EAAE4-048E-2D0D-EE92-1034E0A3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E5F7D-4AB8-41F3-BBE8-BC25001D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7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1D47-1B82-D964-6D67-156C9309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BDDD4-68C2-9723-6F93-BA5B37D6B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6514C-2623-A7C5-4D6F-1EA8202B9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1F7B4-9BB8-72FA-B71D-7E077152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1B7B2-89AA-2E97-FD74-496FEDB7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4319D-B0C1-77BE-1CAA-BBFCD7C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8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4F91-E1C2-1F0F-E60D-F673A303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13002-0873-CDF5-6A3C-CA264004B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4A4F2-F4EB-4067-D618-03CFB1A97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CCE87-D970-9E76-CAD2-14A2706C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43D1-11BA-7C0A-2CEC-7743D88F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8EE62-BCD5-D38D-24EB-69850E9A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46053-B836-470A-28E3-9128C052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CE11-6327-DC20-A26E-438ABC032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08AC7-E86B-6722-376F-5EFB52F54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9271E-70DA-124C-8109-A877C11D4D3F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24E33-8308-C4A6-8879-66DF43162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E60D5-15C8-F9EC-BC1F-FF2F2F597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445949-5FDC-3F46-B464-5B039E7B4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0642A-ABF6-3F4F-5335-6544708D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321D4-3735-C648-DC37-595748956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BC88F-A162-6459-207D-C0FE93213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EBCDED-4BF9-8EB6-B5A4-E50C7109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2FCD-42BC-19EE-E406-D57E2AFF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2056A-C382-10B0-BE1D-BE3BEE320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962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2558-5B7E-E74D-F769-89C597DB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8504CC-3E6C-46C8-3DEE-7426737B9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980448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Lavin</dc:creator>
  <cp:lastModifiedBy>Jennifer Lavin</cp:lastModifiedBy>
  <cp:revision>3</cp:revision>
  <dcterms:created xsi:type="dcterms:W3CDTF">2025-05-10T05:34:13Z</dcterms:created>
  <dcterms:modified xsi:type="dcterms:W3CDTF">2025-10-18T00:13:39Z</dcterms:modified>
</cp:coreProperties>
</file>